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80" r:id="rId3"/>
    <p:sldId id="275" r:id="rId4"/>
    <p:sldId id="284" r:id="rId5"/>
    <p:sldId id="282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70" r:id="rId14"/>
    <p:sldId id="274" r:id="rId15"/>
    <p:sldId id="272" r:id="rId16"/>
    <p:sldId id="273" r:id="rId17"/>
    <p:sldId id="276" r:id="rId18"/>
    <p:sldId id="277" r:id="rId19"/>
    <p:sldId id="278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84" y="-16349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1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1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4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Четыре долгих и страшных года мы шли к этой победе</a:t>
            </a:r>
            <a:endParaRPr lang="ru-RU" dirty="0"/>
          </a:p>
        </p:txBody>
      </p:sp>
      <p:pic>
        <p:nvPicPr>
          <p:cNvPr id="15362" name="Picture 2" descr="C:\Users\I\Desktop\origina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50112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встречали победителей!</a:t>
            </a:r>
            <a:endParaRPr lang="ru-RU" dirty="0"/>
          </a:p>
        </p:txBody>
      </p:sp>
      <p:pic>
        <p:nvPicPr>
          <p:cNvPr id="1026" name="Picture 2" descr="C:\Users\I\Desktop\f38276287de106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72559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 На красной площади провели парад победителей</a:t>
            </a:r>
            <a:endParaRPr lang="ru-RU" dirty="0"/>
          </a:p>
        </p:txBody>
      </p:sp>
      <p:pic>
        <p:nvPicPr>
          <p:cNvPr id="17410" name="Picture 2" descr="C:\Users\I\Desktop\D903tlgXsAYsds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8429683" cy="504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Парад победителей</a:t>
            </a:r>
            <a:endParaRPr lang="ru-RU" dirty="0"/>
          </a:p>
        </p:txBody>
      </p:sp>
      <p:pic>
        <p:nvPicPr>
          <p:cNvPr id="18434" name="Picture 2" descr="C:\Users\I\Desktop\TGFsGfafP3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1543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10102" r="-15" b="11148"/>
          <a:stretch>
            <a:fillRect/>
          </a:stretch>
        </p:blipFill>
        <p:spPr>
          <a:xfrm>
            <a:off x="2603500" y="227330"/>
            <a:ext cx="4530090" cy="64096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0"/>
            <a:ext cx="9179483" cy="684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29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2" y="0"/>
            <a:ext cx="9148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2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692785"/>
            <a:ext cx="7534275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7" y="0"/>
            <a:ext cx="915231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0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1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0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55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9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" y="332656"/>
            <a:ext cx="8988425" cy="621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3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58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9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5" y="0"/>
            <a:ext cx="8964488" cy="677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02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</Words>
  <Application>Microsoft Office PowerPoint</Application>
  <PresentationFormat>Экран (4:3)</PresentationFormat>
  <Paragraphs>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Четыре долгих и страшных года мы шли к этой победе</vt:lpstr>
      <vt:lpstr>Так встречали победителей!</vt:lpstr>
      <vt:lpstr>. На красной площади провели парад победителей</vt:lpstr>
      <vt:lpstr>Парад победителей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Полевая кухня</dc:title>
  <dc:creator>I</dc:creator>
  <cp:lastModifiedBy>User</cp:lastModifiedBy>
  <cp:revision>18</cp:revision>
  <dcterms:created xsi:type="dcterms:W3CDTF">2021-04-25T14:11:00Z</dcterms:created>
  <dcterms:modified xsi:type="dcterms:W3CDTF">2025-04-19T12:18:23Z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77149118602943D5BF836F7B0058ACC4_12</vt:lpwstr>
  </property>
  <property fmtid="{D5CDD505-2E9C-101B-9397-08002B2CF9AE}" pid="3" name="KSOProductBuildVer">
    <vt:lpwstr>1049-12.2.0.20795</vt:lpwstr>
  </property>
</Properties>
</file>